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A2EF2-5B42-0F6E-66C1-0925BF44FF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8F932B6-E441-54D6-E9C2-62092ACF3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795133-AC7F-D6DE-1833-4E31ECF2B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9B7BF-121F-4216-B199-DE46F9C43DF9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A8C174-3404-F7A8-644B-5775FF2B2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355BAC-7A52-1BA8-0EF3-6E141248C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081C-FC0E-4409-9B67-4A95134B3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343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9338C5-D6B5-EE35-FEE5-9860E09FC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3FFCEE-5CBC-7CC6-B641-4BA53A9B8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065EE-AF8B-0DBF-6987-69AFDCE05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9B7BF-121F-4216-B199-DE46F9C43DF9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75CABE-B278-2487-FB82-484D57C56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03FDAA-A7E6-5D2E-D28B-E6774CF8C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081C-FC0E-4409-9B67-4A95134B3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914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46ACED7-756E-6E3A-8A91-356AE732C4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B4423A-6155-B8DC-C772-259205E01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E80FE4-B651-A1D8-80E1-C6EE9F88A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9B7BF-121F-4216-B199-DE46F9C43DF9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197411-E655-5730-C417-49E9D9C6B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5D9BAC-BF86-F1A6-B268-C3DFB2320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081C-FC0E-4409-9B67-4A95134B3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449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FBB414-CAB4-EC1B-5F17-B3A47F3C9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1248E0-EC24-FE35-FAEB-FBA8BA015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B4265-3723-CBD0-41C5-B5693C213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9B7BF-121F-4216-B199-DE46F9C43DF9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7CB4EF-B6A2-8B8A-4405-20FAE9EE8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CFF514-79D5-3E27-EAFC-E9D8CCECB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081C-FC0E-4409-9B67-4A95134B3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60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491A7A-E805-5F32-EDD5-CF6F161A6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137DCB-CDD0-EEAE-7F1B-7F3F4D3CD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5CA740-F9E5-A110-7984-4DD278EA7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9B7BF-121F-4216-B199-DE46F9C43DF9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DE1141-6158-E931-E273-EB4C8A423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9DE37F-664D-1F17-1770-18238821C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081C-FC0E-4409-9B67-4A95134B3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97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D8D0B-6BB4-88D5-8DE2-D3E25021B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9A81CE-ABFC-8B65-42DB-4D3C140BAD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601441-716F-EB53-9098-D3833DD81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B868E7-0846-5F79-A14F-949E99F73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9B7BF-121F-4216-B199-DE46F9C43DF9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E230C8-E946-75A2-9653-000F304A0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409891-422A-77D2-32F1-946F79D25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081C-FC0E-4409-9B67-4A95134B3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405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1214F2-6EF9-1ED8-B144-F0001632E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BCC107-5799-6B72-0BAB-63E17383E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3D48B1-175B-D683-3FC6-0DEE35CB6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626E169-D143-DB8D-AE2B-F48512F9E7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F8C1224-D733-CBC4-FF1C-F00B681A10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0DCF80E-D0F6-A81A-1A68-3779ACADF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9B7BF-121F-4216-B199-DE46F9C43DF9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454340-9866-7869-9201-98982E5DD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85CA81-5A8B-FD19-D988-FEB1A98E8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081C-FC0E-4409-9B67-4A95134B3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642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1FCAC-97C4-FACB-F1DA-C33D5B5C1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54A52E-E662-D7A3-0AFF-3716AF041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9B7BF-121F-4216-B199-DE46F9C43DF9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FB3DD4-570F-B851-98BA-A0DEB0C32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9E9654-59FD-8665-1ACC-EAA8E7698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081C-FC0E-4409-9B67-4A95134B3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340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78ED962-E597-1E89-3039-E734028C0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9B7BF-121F-4216-B199-DE46F9C43DF9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7A77670-5E6A-3364-1D65-7BD84F304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C40587-C3D0-3A39-6920-1240A9D4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081C-FC0E-4409-9B67-4A95134B3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939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45C22-7CC2-F39C-1B9D-F456EDDF8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6AF27-9790-51D4-FAD7-AC65FB886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4F1606-EBE2-4387-E3FF-39773DC2C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10C1C6-8AEA-E556-EFC9-0F8480586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9B7BF-121F-4216-B199-DE46F9C43DF9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91DC07-EF10-5E96-72F9-966F280E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3058AC-6A62-45A3-4DD3-C4D9BE6DE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081C-FC0E-4409-9B67-4A95134B3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804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D00860-AF08-4DAC-60D4-909A5B309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CCF030-191E-AE7D-31F0-331B3A96CB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EA30BE-1DBB-9F09-D0F1-A56B32C59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B9815C-B55B-DBF3-E3AC-C55A6F9C7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9B7BF-121F-4216-B199-DE46F9C43DF9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15C961-D64B-EB0B-E908-60C06244A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793C84-52DA-18E7-0415-68192B964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081C-FC0E-4409-9B67-4A95134B3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033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ED12F-7BEF-7058-F082-4B40F48F1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F5AED4-3C6A-D20F-DB21-E19FF6577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BFD0C0-CD54-2563-A6DC-76F212FA9C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9B7BF-121F-4216-B199-DE46F9C43DF9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6EF5B1-F689-9B42-77D2-74A9970062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2BDCBD-8DF6-BA0A-348C-FA9B45AEB4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E081C-FC0E-4409-9B67-4A95134B3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50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DEB267-D6BE-1E07-627E-61A27B6EB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456F23-6C6C-4F2B-50E7-7A6945CAE7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МОЯ ГОРДОСТЬ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237F82-FBF6-20B4-3FCF-F83C08B345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b="1" i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МОИ ВОСПИТАННИКИ</a:t>
            </a:r>
          </a:p>
        </p:txBody>
      </p:sp>
    </p:spTree>
    <p:extLst>
      <p:ext uri="{BB962C8B-B14F-4D97-AF65-F5344CB8AC3E}">
        <p14:creationId xmlns:p14="http://schemas.microsoft.com/office/powerpoint/2010/main" val="2955818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A3897F-FC00-103A-BD4A-2016518B4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409" y="1757361"/>
            <a:ext cx="6174915" cy="50583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0FA736-208B-D9C9-AC22-D539FF04F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386" y="0"/>
            <a:ext cx="5143500" cy="25241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654402-5368-BF7C-BED1-820EC734AF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6" y="2403738"/>
            <a:ext cx="5143500" cy="37909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985DA6A-8914-6535-49B4-788B9E624F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56" b="17778"/>
          <a:stretch/>
        </p:blipFill>
        <p:spPr>
          <a:xfrm>
            <a:off x="0" y="0"/>
            <a:ext cx="5143500" cy="193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65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37BCE5-A6F4-EAB3-139F-4E6AB2A99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9" t="9079" r="23542"/>
          <a:stretch/>
        </p:blipFill>
        <p:spPr>
          <a:xfrm>
            <a:off x="7170538" y="3503755"/>
            <a:ext cx="3695756" cy="31933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188F56-4DD8-F907-E6C7-B1694EF85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302"/>
          <a:stretch/>
        </p:blipFill>
        <p:spPr>
          <a:xfrm>
            <a:off x="85422" y="3074221"/>
            <a:ext cx="6504407" cy="37525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23A9C1-CF80-600C-094A-EEB4F603C2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881" y="-96900"/>
            <a:ext cx="6589830" cy="37159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DFD034F-C1CA-D540-C570-9EE86E914C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1" y="0"/>
            <a:ext cx="6589830" cy="375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10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C23A56-F624-E1CA-A429-985EA3F26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45" y="3170578"/>
            <a:ext cx="5053827" cy="368742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CF4A3A-28F6-2932-88A0-54ADB7923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8" y="2974290"/>
            <a:ext cx="5243008" cy="388371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2BC437-6260-CE84-B84E-3876C9E9DB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580" y="74415"/>
            <a:ext cx="4071583" cy="30310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9D279-15FA-5E4D-F286-7B88B9F6A0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837" y="-74417"/>
            <a:ext cx="4431344" cy="317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97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C51DA8-67A2-7AE9-CEAC-BD6AF1952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" t="43143" r="-52" b="20835"/>
          <a:stretch/>
        </p:blipFill>
        <p:spPr>
          <a:xfrm>
            <a:off x="5903993" y="4385734"/>
            <a:ext cx="6281550" cy="24722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8A7013-6850-9494-CA8E-B50A02F53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454" y="-80120"/>
            <a:ext cx="5904089" cy="44280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809609-138E-94EA-BC74-A34423C349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3" b="13282"/>
          <a:stretch/>
        </p:blipFill>
        <p:spPr>
          <a:xfrm>
            <a:off x="6457" y="4064000"/>
            <a:ext cx="2951136" cy="2794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1EEECE-A6A2-2E6F-E3A2-8F73479761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" y="175605"/>
            <a:ext cx="5418667" cy="388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42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734091-B8F7-20F3-4F89-B15196AE9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602" y="0"/>
            <a:ext cx="5260398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937D74-908F-F16C-B0DB-49C022015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92" b="18724"/>
          <a:stretch/>
        </p:blipFill>
        <p:spPr>
          <a:xfrm>
            <a:off x="0" y="3682999"/>
            <a:ext cx="5143500" cy="3175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6A03991-A68F-612E-AC65-33D907BBE3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5"/>
            <a:ext cx="51435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98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4BD8ABB-C178-E4FD-110D-73B6807CC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30003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E2C8D9-F803-0E3E-A5EF-04614F1E8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79" b="3031"/>
          <a:stretch/>
        </p:blipFill>
        <p:spPr>
          <a:xfrm>
            <a:off x="5971117" y="3937000"/>
            <a:ext cx="5143500" cy="27770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E53A63-BB72-A445-C3CA-CFC7CBDB2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37719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21D6FFC-075C-E71C-57A9-9F02E6589B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2" b="10664"/>
          <a:stretch/>
        </p:blipFill>
        <p:spPr>
          <a:xfrm>
            <a:off x="0" y="4080933"/>
            <a:ext cx="5143500" cy="277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67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296808-3F2D-0AA7-C0CD-2575D36C6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184" y="3048000"/>
            <a:ext cx="5143500" cy="3810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8C36E0-52FC-2AAB-2435-56E50C4C8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80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767E40-1583-B6CA-2AED-689A00BC1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68" y="234950"/>
            <a:ext cx="8040510" cy="60303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AA0252-177F-82DE-911A-34295473B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" y="-84666"/>
            <a:ext cx="3419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03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58F09E-F37E-624A-6F34-C6C2CFD6D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4" r="494" b="14322"/>
          <a:stretch/>
        </p:blipFill>
        <p:spPr>
          <a:xfrm>
            <a:off x="5143500" y="3667124"/>
            <a:ext cx="5143500" cy="31908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D7D1A2-4199-ABD4-CDDC-52415AC68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0"/>
          <a:stretch/>
        </p:blipFill>
        <p:spPr>
          <a:xfrm>
            <a:off x="7048500" y="0"/>
            <a:ext cx="5143500" cy="39243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FA71FC-44C1-18FB-0A9F-229CD4E9D9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6099"/>
            <a:ext cx="5143500" cy="37719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6723EC-A2AD-3E72-9687-50D9E80CA5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41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1162C6-B62E-2553-5F7C-F038A4479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6" b="15168"/>
          <a:stretch/>
        </p:blipFill>
        <p:spPr>
          <a:xfrm>
            <a:off x="5317066" y="2294467"/>
            <a:ext cx="5143500" cy="46228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A8A02D-5134-178D-06CB-FC8A2BC889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717" y="0"/>
            <a:ext cx="5143500" cy="24955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2E386E-840F-CBB0-457A-F29F82C626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44"/>
          <a:stretch/>
        </p:blipFill>
        <p:spPr>
          <a:xfrm>
            <a:off x="86783" y="2954867"/>
            <a:ext cx="5143500" cy="44323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8060F39-6CB3-358F-2900-987DE0F84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5" b="34936"/>
          <a:stretch/>
        </p:blipFill>
        <p:spPr>
          <a:xfrm>
            <a:off x="0" y="0"/>
            <a:ext cx="5143500" cy="295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006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</Words>
  <Application>Microsoft Office PowerPoint</Application>
  <PresentationFormat>Широкоэкранный</PresentationFormat>
  <Paragraphs>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Constantia</vt:lpstr>
      <vt:lpstr>Тема Office</vt:lpstr>
      <vt:lpstr>МОЯ ГОРДОСТЬ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Елена Гаман</dc:creator>
  <cp:lastModifiedBy>Елена Гаман</cp:lastModifiedBy>
  <cp:revision>1</cp:revision>
  <dcterms:created xsi:type="dcterms:W3CDTF">2025-01-31T01:18:09Z</dcterms:created>
  <dcterms:modified xsi:type="dcterms:W3CDTF">2025-01-31T01:50:39Z</dcterms:modified>
</cp:coreProperties>
</file>